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DF9B-2560-43A9-B287-D888640C1205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5BD1-0362-4C22-B71A-77B3F8BE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7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DF9B-2560-43A9-B287-D888640C1205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5BD1-0362-4C22-B71A-77B3F8BE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4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DF9B-2560-43A9-B287-D888640C1205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5BD1-0362-4C22-B71A-77B3F8BE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5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DF9B-2560-43A9-B287-D888640C1205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5BD1-0362-4C22-B71A-77B3F8BE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DF9B-2560-43A9-B287-D888640C1205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5BD1-0362-4C22-B71A-77B3F8BE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8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DF9B-2560-43A9-B287-D888640C1205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5BD1-0362-4C22-B71A-77B3F8BE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6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DF9B-2560-43A9-B287-D888640C1205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5BD1-0362-4C22-B71A-77B3F8BE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7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DF9B-2560-43A9-B287-D888640C1205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5BD1-0362-4C22-B71A-77B3F8BE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9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DF9B-2560-43A9-B287-D888640C1205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5BD1-0362-4C22-B71A-77B3F8BE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DF9B-2560-43A9-B287-D888640C1205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5BD1-0362-4C22-B71A-77B3F8BE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DF9B-2560-43A9-B287-D888640C1205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95BD1-0362-4C22-B71A-77B3F8BE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9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1DF9B-2560-43A9-B287-D888640C1205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95BD1-0362-4C22-B71A-77B3F8BE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0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Studies 30-2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Collective 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4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 pages 74-77 together as a class and take notes. </a:t>
            </a:r>
          </a:p>
          <a:p>
            <a:r>
              <a:rPr lang="en-US" dirty="0" smtClean="0"/>
              <a:t>Compare the three examples of collective responsibility discussed in a chart like the one on the next slide. Give 2 examples and 3 facts on each. </a:t>
            </a:r>
          </a:p>
          <a:p>
            <a:r>
              <a:rPr lang="en-US" dirty="0" smtClean="0"/>
              <a:t>In a separate paragraph answer the following question</a:t>
            </a:r>
            <a:r>
              <a:rPr lang="en-US" smtClean="0"/>
              <a:t>. </a:t>
            </a:r>
            <a:endParaRPr lang="en-US" smtClean="0"/>
          </a:p>
          <a:p>
            <a:pPr lvl="1"/>
            <a:r>
              <a:rPr lang="en-US" smtClean="0"/>
              <a:t>Which </a:t>
            </a:r>
            <a:r>
              <a:rPr lang="en-US" dirty="0" smtClean="0"/>
              <a:t>element of collective responsibility do you most identify with from these examples? Why?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51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148564"/>
              </p:ext>
            </p:extLst>
          </p:nvPr>
        </p:nvGraphicFramePr>
        <p:xfrm>
          <a:off x="457200" y="304800"/>
          <a:ext cx="8229600" cy="5867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977900">
                <a:tc>
                  <a:txBody>
                    <a:bodyPr/>
                    <a:lstStyle/>
                    <a:p>
                      <a:r>
                        <a:rPr lang="en-US" dirty="0" smtClean="0"/>
                        <a:t>Sentencing circles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Restorative Justice Programs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 Korean Prison Camps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1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33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5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Economics of Collectivism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Time line </a:t>
            </a:r>
          </a:p>
          <a:p>
            <a:pPr marL="0" indent="0">
              <a:buNone/>
            </a:pPr>
            <a:r>
              <a:rPr lang="en-US" dirty="0" smtClean="0"/>
              <a:t>Primitive communism-</a:t>
            </a:r>
            <a:r>
              <a:rPr lang="en-US" sz="1400" dirty="0" smtClean="0"/>
              <a:t>tribal societies lived collectively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Slave Society-</a:t>
            </a:r>
            <a:r>
              <a:rPr lang="en-US" sz="1600" dirty="0" smtClean="0"/>
              <a:t>Tribes grew and developed into states. More powerful tribes dominated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Feudalism-</a:t>
            </a:r>
            <a:r>
              <a:rPr lang="en-US" sz="1400" dirty="0" smtClean="0"/>
              <a:t>People were ruled by Kings. Power was in the hands of the church and the nobility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Capitalism-</a:t>
            </a:r>
            <a:r>
              <a:rPr lang="en-US" sz="1400" dirty="0" smtClean="0"/>
              <a:t>Merchants and other business owners become powerful and essentially rule those who work for them: the working class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Socialism – </a:t>
            </a:r>
            <a:r>
              <a:rPr lang="en-US" sz="1600" dirty="0" smtClean="0"/>
              <a:t>Workers overthrow the capitalist merchants and business owners and take control of the government </a:t>
            </a:r>
          </a:p>
          <a:p>
            <a:pPr marL="0" indent="0">
              <a:buNone/>
            </a:pPr>
            <a:r>
              <a:rPr lang="en-US" dirty="0" smtClean="0"/>
              <a:t>Communism – </a:t>
            </a:r>
            <a:r>
              <a:rPr lang="en-US" sz="1700" dirty="0" smtClean="0"/>
              <a:t>People live together in a classless and government free (Stateless society)</a:t>
            </a:r>
          </a:p>
        </p:txBody>
      </p:sp>
    </p:spTree>
    <p:extLst>
      <p:ext uri="{BB962C8B-B14F-4D97-AF65-F5344CB8AC3E}">
        <p14:creationId xmlns:p14="http://schemas.microsoft.com/office/powerpoint/2010/main" val="11561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Headlines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80 </a:t>
            </a:r>
            <a:r>
              <a:rPr lang="en-US" dirty="0" smtClean="0"/>
              <a:t>together as a class and answer the questions individually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182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Social Studies 30-2 </vt:lpstr>
      <vt:lpstr>Task</vt:lpstr>
      <vt:lpstr>PowerPoint Presentation</vt:lpstr>
      <vt:lpstr>Economics of Collectivism </vt:lpstr>
      <vt:lpstr>Analyzing Headlines </vt:lpstr>
    </vt:vector>
  </TitlesOfParts>
  <Company>HFCRD No. 37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30-2</dc:title>
  <dc:creator>Bronwyn Kierstead</dc:creator>
  <cp:lastModifiedBy>Bronwyn Kierstead</cp:lastModifiedBy>
  <cp:revision>6</cp:revision>
  <dcterms:created xsi:type="dcterms:W3CDTF">2012-03-01T14:41:10Z</dcterms:created>
  <dcterms:modified xsi:type="dcterms:W3CDTF">2013-02-28T01:33:22Z</dcterms:modified>
</cp:coreProperties>
</file>